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89C5D8C-7F93-4F8E-86EA-273FDDB30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69C0393-7F65-4F34-A931-D283D7A48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2BF14DD-9DF1-40A1-8847-D98BAEEE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004A0F5-6082-4B96-A9DD-79393738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3FEB3B-4FB7-4A78-A836-40DC2796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44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1D07B6-88E7-4AC8-86A0-8A147E07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AFD66B3C-8E3B-4773-BAF6-A8AA05E7E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0D2671-45F4-4D9A-813C-BC4B8E59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7034BAD-7556-45EB-9D67-EACA3BBA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0DF234E-9A27-4CD3-AD96-5F8932C0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40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B7B201C1-1C1C-4995-BCC0-5037AA199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0FDB8413-06F3-4DEA-8873-4321BD0C4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F540BD1-E642-4893-8617-0EACF4B5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934D9A2-CDF9-4149-AD82-8A711949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C0AC839-FB12-429A-B9BE-B1703EBF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7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E042D6-DB84-4135-B8B9-F341571C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7F280D3-5304-48CE-9F82-32F95ED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FC71E76-329B-43D6-856D-0840C13B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EE8232B-95B4-42C7-8E55-2FE377DA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9462B41-2F7F-4254-80F4-A200CFD3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118643F-2BE0-45CC-AFF4-299ECB12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696BC62-39E7-446B-B83F-9B4FFFC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9A1DD0E-1859-4E18-AF07-78A77474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11DCBE3-CECA-4FEF-A0BB-29F5D999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93293EF-9C24-4BC5-8555-1B38B414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42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EF650A2-8326-4A57-8223-1026276D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E4D62C4-55FB-40BF-B8FA-2D7E79113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7B819B3-6D79-408F-8EAB-83276C30C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53FA8FB-0F6F-4166-B35E-0A2274C9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440FE8A-4C5E-40B6-A3C5-9ED127AE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65CD451-E4FF-4A65-B903-6A570562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8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8FD4F12-8137-49A4-B73B-47C2AB2A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A8446D7-EF31-4F15-A1C9-A7174FF1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D7967C07-0C6F-4CF5-8774-65716CC80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CB4D63C-531B-4F13-96E8-F88F82F0A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2B9E9666-21C8-4A23-82BB-34899AF4A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E16406B4-88EA-4EB1-B224-0DA256C5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5BADDE48-530A-4BFE-8750-4676C35B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F79F1AA-D682-47ED-A8BD-9B141C8E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9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8C33148-D691-4E08-8A6A-72F23F9D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1255859-D47E-4BB8-8320-BA2DE7B26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601304A3-09CE-4FCD-951B-5B44A784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7FE39B70-F1A4-4A98-81DC-EE169635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52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C6B3E4B6-11C1-4041-8345-328C15BE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74453A68-1219-426C-B886-8858D9C3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CD9D003-189F-4280-9256-F6B6541A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3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2F8A14-2D2F-4DC8-AD5C-34403C33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FEE782F-6897-4E95-9309-EB3D5BE7D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AE1AF10-2798-4567-B0F2-30DF0530B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BB73784-B8E5-447D-BA35-FE24C682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0063D17-DA7C-415C-AC4F-BF899B98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1C8BDC0-478A-4AE3-8354-64B2794C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28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3A41660-B5A8-4F49-9D9D-46DCBEE8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5637D440-697F-4E75-8FD2-5079D9235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DEECDA6-C1A2-4558-96C1-C8C745DB0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5C9CC8A5-0DAB-4E78-B2C9-958C8817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2D5168-1C76-4AFB-B732-3CA7C88F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7446973-DBF4-41E0-9F32-999C84B4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04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2B927B60-7339-4402-B272-A8A3031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29BB6C7-C29A-44B7-B68F-9A0C4ABC0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007BE36-29F6-4B21-BAD2-14C3FB4A8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89F84-3B23-4ECA-AE29-AA5D602FBE99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1E3A162-6CD9-4392-8F6B-0704EC7AA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710D795-EF00-45C9-9CD1-C8065002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B3271-9C59-4E55-8AE9-D5BC602BC4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57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0010A62-5388-4C9E-ABEA-0D785C693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walkthrough</a:t>
            </a:r>
            <a:r>
              <a:rPr lang="de-DE" dirty="0"/>
              <a:t> </a:t>
            </a:r>
            <a:r>
              <a:rPr lang="de-DE"/>
              <a:t>horizontal prototype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4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577790-1B9E-491E-9834-1878ACB4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49" y="593969"/>
            <a:ext cx="3304674" cy="941554"/>
          </a:xfrm>
        </p:spPr>
        <p:txBody>
          <a:bodyPr/>
          <a:lstStyle/>
          <a:p>
            <a:r>
              <a:rPr lang="de-DE" dirty="0"/>
              <a:t>Home Screen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88B5D20-EF01-451A-8DF4-526865A36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5" y="1584993"/>
            <a:ext cx="2446404" cy="4351338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24EF3227-9152-42B6-98CF-99857E1B7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0" y="1868683"/>
            <a:ext cx="1419471" cy="25247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3F2D6449-2DBD-4A2F-B3CB-F970A730E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91" y="4596016"/>
            <a:ext cx="1288361" cy="229156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11410802-552B-4083-BFD7-D7FFC737E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09" y="4200812"/>
            <a:ext cx="1360512" cy="241989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10361D66-ABE3-433F-9D2F-3462729BE732}"/>
              </a:ext>
            </a:extLst>
          </p:cNvPr>
          <p:cNvCxnSpPr>
            <a:cxnSpLocks/>
          </p:cNvCxnSpPr>
          <p:nvPr/>
        </p:nvCxnSpPr>
        <p:spPr>
          <a:xfrm>
            <a:off x="2723644" y="5765310"/>
            <a:ext cx="2384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6D2834BD-5D67-409F-AE8C-B8089BF50CE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85088" y="2215592"/>
            <a:ext cx="6430577" cy="198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4" name="Grafik 93">
            <a:extLst>
              <a:ext uri="{FF2B5EF4-FFF2-40B4-BE49-F238E27FC236}">
                <a16:creationId xmlns:a16="http://schemas.microsoft.com/office/drawing/2014/main" xmlns="" id="{069A5B1D-08A6-4F6A-B3ED-1E8125B34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29" y="126107"/>
            <a:ext cx="1210814" cy="2153633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xmlns="" id="{4BE187A7-A2EB-4F2B-8F89-06A9E9D87E0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392035" y="1895915"/>
            <a:ext cx="7508135" cy="123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xmlns="" id="{D27016AC-5093-4901-90B1-BE4387616DEA}"/>
              </a:ext>
            </a:extLst>
          </p:cNvPr>
          <p:cNvCxnSpPr/>
          <p:nvPr/>
        </p:nvCxnSpPr>
        <p:spPr>
          <a:xfrm flipV="1">
            <a:off x="533400" y="990491"/>
            <a:ext cx="4892766" cy="8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44099" y="2251670"/>
            <a:ext cx="98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0546" y="4393450"/>
            <a:ext cx="98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QR code scanner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418078" y="3603951"/>
            <a:ext cx="11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Shopping List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15802" y="3977195"/>
            <a:ext cx="122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 </a:t>
            </a:r>
            <a:r>
              <a:rPr lang="mr-IN" dirty="0" smtClean="0"/>
              <a:t>–</a:t>
            </a:r>
            <a:r>
              <a:rPr lang="en-US" dirty="0" smtClean="0"/>
              <a:t> Select List</a:t>
            </a:r>
            <a:endParaRPr lang="en-US" dirty="0"/>
          </a:p>
        </p:txBody>
      </p:sp>
      <p:pic>
        <p:nvPicPr>
          <p:cNvPr id="26" name="Grafik 8">
            <a:extLst>
              <a:ext uri="{FF2B5EF4-FFF2-40B4-BE49-F238E27FC236}">
                <a16:creationId xmlns:a16="http://schemas.microsoft.com/office/drawing/2014/main" xmlns="" id="{9B1D4712-EB6A-4E1D-A3AE-761A44A59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49" y="126107"/>
            <a:ext cx="1211471" cy="2154804"/>
          </a:xfrm>
          <a:prstGeom prst="rect">
            <a:avLst/>
          </a:prstGeom>
        </p:spPr>
      </p:pic>
      <p:cxnSp>
        <p:nvCxnSpPr>
          <p:cNvPr id="27" name="Gerade Verbindung mit Pfeil 95">
            <a:extLst>
              <a:ext uri="{FF2B5EF4-FFF2-40B4-BE49-F238E27FC236}">
                <a16:creationId xmlns:a16="http://schemas.microsoft.com/office/drawing/2014/main" xmlns="" id="{D27016AC-5093-4901-90B1-BE4387616DEA}"/>
              </a:ext>
            </a:extLst>
          </p:cNvPr>
          <p:cNvCxnSpPr>
            <a:stCxn id="94" idx="3"/>
            <a:endCxn id="26" idx="1"/>
          </p:cNvCxnSpPr>
          <p:nvPr/>
        </p:nvCxnSpPr>
        <p:spPr>
          <a:xfrm>
            <a:off x="6143243" y="1202924"/>
            <a:ext cx="1505506" cy="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92524" y="2293486"/>
            <a:ext cx="132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Take Profile Picture</a:t>
            </a:r>
            <a:endParaRPr lang="en-US" dirty="0"/>
          </a:p>
        </p:txBody>
      </p:sp>
      <p:pic>
        <p:nvPicPr>
          <p:cNvPr id="40" name="Grafik 13">
            <a:extLst>
              <a:ext uri="{FF2B5EF4-FFF2-40B4-BE49-F238E27FC236}">
                <a16:creationId xmlns:a16="http://schemas.microsoft.com/office/drawing/2014/main" xmlns="" id="{DDD08F0A-8A74-468C-828F-1E67B4E10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98" y="4637005"/>
            <a:ext cx="1248685" cy="22209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269726" y="4070284"/>
            <a:ext cx="122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 </a:t>
            </a:r>
            <a:r>
              <a:rPr lang="mr-IN" dirty="0" smtClean="0"/>
              <a:t>–</a:t>
            </a:r>
            <a:r>
              <a:rPr lang="en-US" dirty="0" smtClean="0"/>
              <a:t> Select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C8FF85-1EC2-4D7B-AE62-29B51BFC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" y="761701"/>
            <a:ext cx="10515600" cy="1325563"/>
          </a:xfrm>
        </p:spPr>
        <p:txBody>
          <a:bodyPr/>
          <a:lstStyle/>
          <a:p>
            <a:r>
              <a:rPr lang="de-DE" dirty="0" smtClean="0"/>
              <a:t>Shopping List Screen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96AACA7-60E8-4FE3-B0BA-FA46C1FE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2446404" cy="435133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C7E27B3C-3B6E-44A2-BF5C-3F7638FA3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30" y="693413"/>
            <a:ext cx="1502979" cy="26732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628DF72C-48AC-4153-94D4-3637932FD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37" y="2713832"/>
            <a:ext cx="1545119" cy="27482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3D6B4776-6ABE-44C2-840E-3B0B3B023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74" y="4148846"/>
            <a:ext cx="1317857" cy="234402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292727E9-2181-4133-8040-B2DEFD8BF985}"/>
              </a:ext>
            </a:extLst>
          </p:cNvPr>
          <p:cNvCxnSpPr>
            <a:endCxn id="5" idx="1"/>
          </p:cNvCxnSpPr>
          <p:nvPr/>
        </p:nvCxnSpPr>
        <p:spPr>
          <a:xfrm flipV="1">
            <a:off x="1066800" y="2030063"/>
            <a:ext cx="4755930" cy="6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xmlns="" id="{161C227D-3832-4307-87C0-B84BAC1EF0C7}"/>
              </a:ext>
            </a:extLst>
          </p:cNvPr>
          <p:cNvCxnSpPr>
            <a:endCxn id="7" idx="1"/>
          </p:cNvCxnSpPr>
          <p:nvPr/>
        </p:nvCxnSpPr>
        <p:spPr>
          <a:xfrm>
            <a:off x="2911366" y="2155552"/>
            <a:ext cx="4607471" cy="193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9D99A49F-0061-4922-A70A-69E31586B371}"/>
              </a:ext>
            </a:extLst>
          </p:cNvPr>
          <p:cNvCxnSpPr/>
          <p:nvPr/>
        </p:nvCxnSpPr>
        <p:spPr>
          <a:xfrm flipV="1">
            <a:off x="3133724" y="5650705"/>
            <a:ext cx="1844633" cy="40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75397" y="2248968"/>
            <a:ext cx="98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Share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70065" y="3192547"/>
            <a:ext cx="987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Take picture of item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0482" y="306928"/>
            <a:ext cx="98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7FE72CE-4422-4E71-B5FC-F079440B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68" y="659173"/>
            <a:ext cx="10515600" cy="1325563"/>
          </a:xfrm>
        </p:spPr>
        <p:txBody>
          <a:bodyPr/>
          <a:lstStyle/>
          <a:p>
            <a:r>
              <a:rPr lang="de-DE" dirty="0"/>
              <a:t>Share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2FA8C21-4E76-4122-AD07-75D579CC4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690688"/>
            <a:ext cx="244640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C2EDE857-8842-45BD-89B4-CA9797940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54" y="0"/>
            <a:ext cx="1672045" cy="29740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D9FC945C-3FD9-4E8B-9520-58110DC8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62" y="3957658"/>
            <a:ext cx="1630627" cy="29003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0BC3B5E2-6AAD-4B02-86ED-38124B1D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78" y="2427587"/>
            <a:ext cx="1632167" cy="2903082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C672A8F7-E1DA-4AC3-B7B4-AAC44B49E90B}"/>
              </a:ext>
            </a:extLst>
          </p:cNvPr>
          <p:cNvCxnSpPr>
            <a:endCxn id="7" idx="1"/>
          </p:cNvCxnSpPr>
          <p:nvPr/>
        </p:nvCxnSpPr>
        <p:spPr>
          <a:xfrm flipV="1">
            <a:off x="740756" y="1487006"/>
            <a:ext cx="3718998" cy="32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xmlns="" id="{BAE319C7-FD4C-48E4-A0DE-86E46EF97F4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28056" y="2159959"/>
            <a:ext cx="1861106" cy="324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6B128603-6223-4275-89D1-6C25F41C29A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66370" y="1981200"/>
            <a:ext cx="3573408" cy="189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02039" y="2938609"/>
            <a:ext cx="98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Home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3751" y="1972412"/>
            <a:ext cx="171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Share </a:t>
            </a:r>
            <a:r>
              <a:rPr lang="de-DE" dirty="0" err="1" smtClean="0"/>
              <a:t>by</a:t>
            </a:r>
            <a:r>
              <a:rPr lang="de-DE" dirty="0" smtClean="0"/>
              <a:t> Link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84594" y="3387937"/>
            <a:ext cx="98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Share by QR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40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Mangal</vt:lpstr>
      <vt:lpstr>Arial</vt:lpstr>
      <vt:lpstr>Office</vt:lpstr>
      <vt:lpstr>walkthrough horizontal prototype</vt:lpstr>
      <vt:lpstr>Home Screen</vt:lpstr>
      <vt:lpstr>Shopping List Screen</vt:lpstr>
      <vt:lpstr>Share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Walkthrough horizontal Prototype</dc:title>
  <dc:creator>Rudolf Jost</dc:creator>
  <cp:lastModifiedBy>8ZBoO2GOTh@hsruhrwest.onmicrosoft.com</cp:lastModifiedBy>
  <cp:revision>16</cp:revision>
  <dcterms:created xsi:type="dcterms:W3CDTF">2018-01-08T21:12:11Z</dcterms:created>
  <dcterms:modified xsi:type="dcterms:W3CDTF">2018-01-10T19:56:45Z</dcterms:modified>
</cp:coreProperties>
</file>